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1"/>
  </p:notesMasterIdLst>
  <p:sldIdLst>
    <p:sldId id="256" r:id="rId3"/>
    <p:sldId id="317" r:id="rId4"/>
    <p:sldId id="262" r:id="rId5"/>
    <p:sldId id="259" r:id="rId6"/>
    <p:sldId id="260" r:id="rId7"/>
    <p:sldId id="307" r:id="rId8"/>
    <p:sldId id="313" r:id="rId9"/>
    <p:sldId id="320" r:id="rId10"/>
    <p:sldId id="321" r:id="rId11"/>
    <p:sldId id="326" r:id="rId12"/>
    <p:sldId id="323" r:id="rId13"/>
    <p:sldId id="306" r:id="rId14"/>
    <p:sldId id="318" r:id="rId15"/>
    <p:sldId id="319" r:id="rId16"/>
    <p:sldId id="322" r:id="rId17"/>
    <p:sldId id="324" r:id="rId18"/>
    <p:sldId id="303" r:id="rId19"/>
    <p:sldId id="31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FC3AE5"/>
    <a:srgbClr val="82DC50"/>
    <a:srgbClr val="000000"/>
    <a:srgbClr val="FFFF66"/>
    <a:srgbClr val="996633"/>
    <a:srgbClr val="EC04D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42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A7004-1BCD-47F1-8E21-7B0FFC0B19A6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520D7-5262-40D2-AAB2-F3A6915AA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520D7-5262-40D2-AAB2-F3A6915AA64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en-US" sz="1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18D33-E449-434E-82A6-72A7B2774DA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শিশুরা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সংখ্যাগুলো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বারবার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520D7-5262-40D2-AAB2-F3A6915AA64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763000" cy="21236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dirty="0" err="1" smtClean="0">
                <a:latin typeface="SutonnyMJ" pitchFamily="2" charset="0"/>
                <a:cs typeface="SutonnyMJ" pitchFamily="2" charset="0"/>
              </a:rPr>
              <a:t>বিয়োগের</a:t>
            </a:r>
            <a:r>
              <a:rPr lang="en-US" sz="6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 smtClean="0">
                <a:latin typeface="SutonnyMJ" pitchFamily="2" charset="0"/>
                <a:cs typeface="SutonnyMJ" pitchFamily="2" charset="0"/>
              </a:rPr>
              <a:t>ধারণা</a:t>
            </a:r>
            <a:r>
              <a:rPr lang="en-US" sz="6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বলতো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কয়টি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ঘোড়া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?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main2.jpg05cbe57f-5d25-49cc-90bc-cf48095631acRes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24200"/>
            <a:ext cx="2540000" cy="2540000"/>
          </a:xfrm>
          <a:prstGeom prst="rect">
            <a:avLst/>
          </a:prstGeom>
        </p:spPr>
      </p:pic>
      <p:pic>
        <p:nvPicPr>
          <p:cNvPr id="4" name="Picture 3" descr="main2.jpg05cbe57f-5d25-49cc-90bc-cf48095631acRes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098800"/>
            <a:ext cx="2540000" cy="2540000"/>
          </a:xfrm>
          <a:prstGeom prst="rect">
            <a:avLst/>
          </a:prstGeom>
        </p:spPr>
      </p:pic>
      <p:pic>
        <p:nvPicPr>
          <p:cNvPr id="5" name="Picture 4" descr="main2.jpg05cbe57f-5d25-49cc-90bc-cf48095631acRes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124200"/>
            <a:ext cx="25400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867400"/>
            <a:ext cx="1676400" cy="769441"/>
          </a:xfrm>
          <a:prstGeom prst="rect">
            <a:avLst/>
          </a:prstGeom>
          <a:solidFill>
            <a:srgbClr val="82DC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১ </a:t>
            </a:r>
            <a:r>
              <a:rPr lang="en-US" sz="4400" dirty="0" err="1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টি</a:t>
            </a:r>
            <a:endParaRPr lang="en-US" sz="4400" dirty="0">
              <a:solidFill>
                <a:srgbClr val="00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5791200"/>
            <a:ext cx="7086600" cy="7694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২ </a:t>
            </a:r>
            <a:r>
              <a:rPr lang="en-US" sz="4400" dirty="0" err="1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টি</a:t>
            </a:r>
            <a:endParaRPr lang="en-US" sz="4400" dirty="0">
              <a:solidFill>
                <a:srgbClr val="00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791200"/>
            <a:ext cx="8153400" cy="769441"/>
          </a:xfrm>
          <a:prstGeom prst="rect">
            <a:avLst/>
          </a:prstGeom>
          <a:solidFill>
            <a:srgbClr val="FC3A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৩ </a:t>
            </a:r>
            <a:r>
              <a:rPr lang="en-US" sz="4400" dirty="0" err="1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টি</a:t>
            </a:r>
            <a:endParaRPr lang="en-US" sz="4400" dirty="0">
              <a:solidFill>
                <a:srgbClr val="000000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6004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এসো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৩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টি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কার্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ড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দেখি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ও 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সংখ্যাগুলো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বলি</a:t>
            </a:r>
            <a:endParaRPr lang="en-U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2636490"/>
            <a:ext cx="1905000" cy="315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latin typeface="SutonnyMJ" pitchFamily="2" charset="0"/>
                <a:cs typeface="SutonnyMJ" pitchFamily="2" charset="0"/>
              </a:rPr>
              <a:t>২</a:t>
            </a:r>
            <a:endParaRPr lang="en-US" sz="199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2667000"/>
            <a:ext cx="1905000" cy="31547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latin typeface="SutonnyMJ" pitchFamily="2" charset="0"/>
                <a:cs typeface="SutonnyMJ" pitchFamily="2" charset="0"/>
              </a:rPr>
              <a:t>৬</a:t>
            </a:r>
            <a:endParaRPr lang="en-US" sz="199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2590800"/>
            <a:ext cx="1905000" cy="31547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latin typeface="SutonnyMJ" pitchFamily="2" charset="0"/>
                <a:cs typeface="SutonnyMJ" pitchFamily="2" charset="0"/>
              </a:rPr>
              <a:t>৮</a:t>
            </a:r>
            <a:endParaRPr lang="en-US" sz="19900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2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এসো</a:t>
            </a:r>
            <a:r>
              <a:rPr lang="en-US" sz="40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কার্ডগুলো</a:t>
            </a:r>
            <a:r>
              <a:rPr lang="en-US" sz="40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আবার</a:t>
            </a:r>
            <a:r>
              <a:rPr lang="en-US" sz="40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দেখি</a:t>
            </a:r>
            <a:r>
              <a:rPr lang="en-US" sz="40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এবং</a:t>
            </a:r>
            <a:r>
              <a:rPr lang="en-US" sz="40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সংখ্যাগুলো</a:t>
            </a:r>
            <a:r>
              <a:rPr lang="en-US" sz="40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বলি</a:t>
            </a:r>
            <a:endParaRPr lang="en-US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2514600"/>
            <a:ext cx="1905000" cy="315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latin typeface="SutonnyMJ" pitchFamily="2" charset="0"/>
                <a:cs typeface="SutonnyMJ" pitchFamily="2" charset="0"/>
              </a:rPr>
              <a:t>২</a:t>
            </a:r>
            <a:endParaRPr lang="en-US" sz="199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2514600"/>
            <a:ext cx="1905000" cy="31547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latin typeface="SutonnyMJ" pitchFamily="2" charset="0"/>
                <a:cs typeface="SutonnyMJ" pitchFamily="2" charset="0"/>
              </a:rPr>
              <a:t>৬</a:t>
            </a:r>
            <a:endParaRPr lang="en-US" sz="199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590800"/>
            <a:ext cx="1905000" cy="31547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9900" dirty="0" smtClean="0">
                <a:latin typeface="SutonnyMJ" pitchFamily="2" charset="0"/>
                <a:cs typeface="SutonnyMJ" pitchFamily="2" charset="0"/>
              </a:rPr>
              <a:t>৮</a:t>
            </a:r>
            <a:endParaRPr lang="en-US" sz="19900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কার্ড</a:t>
            </a:r>
            <a:r>
              <a:rPr lang="en-US" sz="36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৩টি </a:t>
            </a:r>
            <a:r>
              <a:rPr lang="en-US" sz="36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দিয়ে</a:t>
            </a:r>
            <a:r>
              <a:rPr lang="en-US" sz="36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আমরা</a:t>
            </a:r>
            <a:r>
              <a:rPr lang="en-US" sz="36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বিভিন্ন</a:t>
            </a:r>
            <a:r>
              <a:rPr lang="en-US" sz="36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রকম</a:t>
            </a:r>
            <a:r>
              <a:rPr lang="en-US" sz="36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যোগ</a:t>
            </a:r>
            <a:r>
              <a:rPr lang="en-US" sz="36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করতে</a:t>
            </a:r>
            <a:r>
              <a:rPr lang="en-US" sz="36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পারি</a:t>
            </a:r>
            <a:endParaRPr lang="en-US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2362200"/>
            <a:ext cx="762000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২    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2362200"/>
            <a:ext cx="76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৮   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3124200" y="2362200"/>
            <a:ext cx="762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৬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Plus 7"/>
          <p:cNvSpPr/>
          <p:nvPr/>
        </p:nvSpPr>
        <p:spPr>
          <a:xfrm>
            <a:off x="1600200" y="2438400"/>
            <a:ext cx="685800" cy="83820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qual 8"/>
          <p:cNvSpPr/>
          <p:nvPr/>
        </p:nvSpPr>
        <p:spPr>
          <a:xfrm>
            <a:off x="5181600" y="2514600"/>
            <a:ext cx="914400" cy="533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lus 12"/>
          <p:cNvSpPr/>
          <p:nvPr/>
        </p:nvSpPr>
        <p:spPr>
          <a:xfrm>
            <a:off x="1447800" y="4191000"/>
            <a:ext cx="609600" cy="60960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191000"/>
            <a:ext cx="610907" cy="619125"/>
          </a:xfrm>
          <a:prstGeom prst="rect">
            <a:avLst/>
          </a:prstGeom>
        </p:spPr>
      </p:pic>
      <p:pic>
        <p:nvPicPr>
          <p:cNvPr id="20" name="Picture 19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93" y="4191000"/>
            <a:ext cx="610907" cy="619125"/>
          </a:xfrm>
          <a:prstGeom prst="rect">
            <a:avLst/>
          </a:prstGeom>
        </p:spPr>
      </p:pic>
      <p:pic>
        <p:nvPicPr>
          <p:cNvPr id="23" name="Picture 22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191000"/>
            <a:ext cx="610907" cy="619125"/>
          </a:xfrm>
          <a:prstGeom prst="rect">
            <a:avLst/>
          </a:prstGeom>
        </p:spPr>
      </p:pic>
      <p:pic>
        <p:nvPicPr>
          <p:cNvPr id="24" name="Picture 23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191000"/>
            <a:ext cx="610907" cy="619125"/>
          </a:xfrm>
          <a:prstGeom prst="rect">
            <a:avLst/>
          </a:prstGeom>
        </p:spPr>
      </p:pic>
      <p:pic>
        <p:nvPicPr>
          <p:cNvPr id="25" name="Picture 24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191000"/>
            <a:ext cx="610907" cy="619125"/>
          </a:xfrm>
          <a:prstGeom prst="rect">
            <a:avLst/>
          </a:prstGeom>
        </p:spPr>
      </p:pic>
      <p:pic>
        <p:nvPicPr>
          <p:cNvPr id="26" name="Picture 25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181475"/>
            <a:ext cx="610907" cy="619125"/>
          </a:xfrm>
          <a:prstGeom prst="rect">
            <a:avLst/>
          </a:prstGeom>
        </p:spPr>
      </p:pic>
      <p:sp>
        <p:nvSpPr>
          <p:cNvPr id="27" name="Equal 26"/>
          <p:cNvSpPr/>
          <p:nvPr/>
        </p:nvSpPr>
        <p:spPr>
          <a:xfrm>
            <a:off x="5791200" y="4191000"/>
            <a:ext cx="914400" cy="533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Picture 27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93" y="4495800"/>
            <a:ext cx="610907" cy="619125"/>
          </a:xfrm>
          <a:prstGeom prst="rect">
            <a:avLst/>
          </a:prstGeom>
        </p:spPr>
      </p:pic>
      <p:pic>
        <p:nvPicPr>
          <p:cNvPr id="29" name="Picture 28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693" y="4495800"/>
            <a:ext cx="610907" cy="619125"/>
          </a:xfrm>
          <a:prstGeom prst="rect">
            <a:avLst/>
          </a:prstGeom>
        </p:spPr>
      </p:pic>
      <p:pic>
        <p:nvPicPr>
          <p:cNvPr id="30" name="Picture 29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093" y="4495800"/>
            <a:ext cx="610907" cy="619125"/>
          </a:xfrm>
          <a:prstGeom prst="rect">
            <a:avLst/>
          </a:prstGeom>
        </p:spPr>
      </p:pic>
      <p:pic>
        <p:nvPicPr>
          <p:cNvPr id="31" name="Picture 30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893" y="3810000"/>
            <a:ext cx="610907" cy="619125"/>
          </a:xfrm>
          <a:prstGeom prst="rect">
            <a:avLst/>
          </a:prstGeom>
        </p:spPr>
      </p:pic>
      <p:pic>
        <p:nvPicPr>
          <p:cNvPr id="32" name="Picture 31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93" y="3810000"/>
            <a:ext cx="610907" cy="619125"/>
          </a:xfrm>
          <a:prstGeom prst="rect">
            <a:avLst/>
          </a:prstGeom>
        </p:spPr>
      </p:pic>
      <p:pic>
        <p:nvPicPr>
          <p:cNvPr id="33" name="Picture 32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693" y="3810000"/>
            <a:ext cx="610907" cy="619125"/>
          </a:xfrm>
          <a:prstGeom prst="rect">
            <a:avLst/>
          </a:prstGeom>
        </p:spPr>
      </p:pic>
      <p:pic>
        <p:nvPicPr>
          <p:cNvPr id="34" name="Picture 33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093" y="3810000"/>
            <a:ext cx="610907" cy="619125"/>
          </a:xfrm>
          <a:prstGeom prst="rect">
            <a:avLst/>
          </a:prstGeom>
        </p:spPr>
      </p:pic>
      <p:pic>
        <p:nvPicPr>
          <p:cNvPr id="35" name="Picture 34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893" y="4495800"/>
            <a:ext cx="610907" cy="619125"/>
          </a:xfrm>
          <a:prstGeom prst="rect">
            <a:avLst/>
          </a:prstGeom>
        </p:spPr>
      </p:pic>
      <p:pic>
        <p:nvPicPr>
          <p:cNvPr id="36" name="Picture 35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191000"/>
            <a:ext cx="610907" cy="619125"/>
          </a:xfrm>
          <a:prstGeom prst="rect">
            <a:avLst/>
          </a:prstGeom>
        </p:spPr>
      </p:pic>
      <p:pic>
        <p:nvPicPr>
          <p:cNvPr id="37" name="Picture 36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191000"/>
            <a:ext cx="610907" cy="61912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0" y="4114800"/>
            <a:ext cx="1447800" cy="6858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09800" y="4191000"/>
            <a:ext cx="3657600" cy="6858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629400" y="3733800"/>
            <a:ext cx="2438400" cy="15240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6" grpId="0" animBg="1"/>
      <p:bldP spid="7" grpId="0" animBg="1"/>
      <p:bldP spid="8" grpId="0" animBg="1"/>
      <p:bldP spid="9" grpId="0" animBg="1"/>
      <p:bldP spid="13" grpId="0" animBg="1"/>
      <p:bldP spid="27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87743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এবার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দেখ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কী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হয়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!</a:t>
            </a:r>
            <a:endParaRPr lang="en-U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2362200"/>
            <a:ext cx="762000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২    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2362200"/>
            <a:ext cx="76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৮   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533400" y="2362200"/>
            <a:ext cx="762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৬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Plus 7"/>
          <p:cNvSpPr/>
          <p:nvPr/>
        </p:nvSpPr>
        <p:spPr>
          <a:xfrm>
            <a:off x="1828800" y="2438400"/>
            <a:ext cx="685800" cy="83820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qual 8"/>
          <p:cNvSpPr/>
          <p:nvPr/>
        </p:nvSpPr>
        <p:spPr>
          <a:xfrm>
            <a:off x="5181600" y="2514600"/>
            <a:ext cx="914400" cy="533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lus 12"/>
          <p:cNvSpPr/>
          <p:nvPr/>
        </p:nvSpPr>
        <p:spPr>
          <a:xfrm>
            <a:off x="3962400" y="4191000"/>
            <a:ext cx="609600" cy="60960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191000"/>
            <a:ext cx="610907" cy="619125"/>
          </a:xfrm>
          <a:prstGeom prst="rect">
            <a:avLst/>
          </a:prstGeom>
        </p:spPr>
      </p:pic>
      <p:pic>
        <p:nvPicPr>
          <p:cNvPr id="20" name="Picture 19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93" y="4191000"/>
            <a:ext cx="610907" cy="619125"/>
          </a:xfrm>
          <a:prstGeom prst="rect">
            <a:avLst/>
          </a:prstGeom>
        </p:spPr>
      </p:pic>
      <p:pic>
        <p:nvPicPr>
          <p:cNvPr id="23" name="Picture 22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91000"/>
            <a:ext cx="610907" cy="619125"/>
          </a:xfrm>
          <a:prstGeom prst="rect">
            <a:avLst/>
          </a:prstGeom>
        </p:spPr>
      </p:pic>
      <p:pic>
        <p:nvPicPr>
          <p:cNvPr id="24" name="Picture 23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93" y="4191000"/>
            <a:ext cx="610907" cy="619125"/>
          </a:xfrm>
          <a:prstGeom prst="rect">
            <a:avLst/>
          </a:prstGeom>
        </p:spPr>
      </p:pic>
      <p:pic>
        <p:nvPicPr>
          <p:cNvPr id="25" name="Picture 24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693" y="4191000"/>
            <a:ext cx="610907" cy="619125"/>
          </a:xfrm>
          <a:prstGeom prst="rect">
            <a:avLst/>
          </a:prstGeom>
        </p:spPr>
      </p:pic>
      <p:pic>
        <p:nvPicPr>
          <p:cNvPr id="26" name="Picture 25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293" y="4181475"/>
            <a:ext cx="610907" cy="619125"/>
          </a:xfrm>
          <a:prstGeom prst="rect">
            <a:avLst/>
          </a:prstGeom>
        </p:spPr>
      </p:pic>
      <p:sp>
        <p:nvSpPr>
          <p:cNvPr id="27" name="Equal 26"/>
          <p:cNvSpPr/>
          <p:nvPr/>
        </p:nvSpPr>
        <p:spPr>
          <a:xfrm>
            <a:off x="5791200" y="4191000"/>
            <a:ext cx="914400" cy="533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  …..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Picture 27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93" y="4495800"/>
            <a:ext cx="610907" cy="619125"/>
          </a:xfrm>
          <a:prstGeom prst="rect">
            <a:avLst/>
          </a:prstGeom>
        </p:spPr>
      </p:pic>
      <p:pic>
        <p:nvPicPr>
          <p:cNvPr id="29" name="Picture 28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4495800"/>
            <a:ext cx="610907" cy="619125"/>
          </a:xfrm>
          <a:prstGeom prst="rect">
            <a:avLst/>
          </a:prstGeom>
        </p:spPr>
      </p:pic>
      <p:pic>
        <p:nvPicPr>
          <p:cNvPr id="30" name="Picture 29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093" y="4495800"/>
            <a:ext cx="610907" cy="619125"/>
          </a:xfrm>
          <a:prstGeom prst="rect">
            <a:avLst/>
          </a:prstGeom>
        </p:spPr>
      </p:pic>
      <p:pic>
        <p:nvPicPr>
          <p:cNvPr id="31" name="Picture 30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893" y="3810000"/>
            <a:ext cx="610907" cy="619125"/>
          </a:xfrm>
          <a:prstGeom prst="rect">
            <a:avLst/>
          </a:prstGeom>
        </p:spPr>
      </p:pic>
      <p:pic>
        <p:nvPicPr>
          <p:cNvPr id="32" name="Picture 31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93" y="3810000"/>
            <a:ext cx="610907" cy="619125"/>
          </a:xfrm>
          <a:prstGeom prst="rect">
            <a:avLst/>
          </a:prstGeom>
        </p:spPr>
      </p:pic>
      <p:pic>
        <p:nvPicPr>
          <p:cNvPr id="33" name="Picture 32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693" y="3810000"/>
            <a:ext cx="610907" cy="619125"/>
          </a:xfrm>
          <a:prstGeom prst="rect">
            <a:avLst/>
          </a:prstGeom>
        </p:spPr>
      </p:pic>
      <p:pic>
        <p:nvPicPr>
          <p:cNvPr id="34" name="Picture 33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093" y="3810000"/>
            <a:ext cx="610907" cy="619125"/>
          </a:xfrm>
          <a:prstGeom prst="rect">
            <a:avLst/>
          </a:prstGeom>
        </p:spPr>
      </p:pic>
      <p:pic>
        <p:nvPicPr>
          <p:cNvPr id="35" name="Picture 34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893" y="4495800"/>
            <a:ext cx="610907" cy="619125"/>
          </a:xfrm>
          <a:prstGeom prst="rect">
            <a:avLst/>
          </a:prstGeom>
        </p:spPr>
      </p:pic>
      <p:pic>
        <p:nvPicPr>
          <p:cNvPr id="36" name="Picture 35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191000"/>
            <a:ext cx="610907" cy="619125"/>
          </a:xfrm>
          <a:prstGeom prst="rect">
            <a:avLst/>
          </a:prstGeom>
        </p:spPr>
      </p:pic>
      <p:pic>
        <p:nvPicPr>
          <p:cNvPr id="37" name="Picture 36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191000"/>
            <a:ext cx="610907" cy="61912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4114800"/>
            <a:ext cx="3962400" cy="6858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2000" y="4114800"/>
            <a:ext cx="1295400" cy="6858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05600" y="3733800"/>
            <a:ext cx="2362200" cy="14478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6" grpId="0" animBg="1"/>
      <p:bldP spid="7" grpId="0" animBg="1"/>
      <p:bldP spid="8" grpId="0" animBg="1"/>
      <p:bldP spid="9" grpId="0" animBg="1"/>
      <p:bldP spid="13" grpId="0" animBg="1"/>
      <p:bldP spid="27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877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এবার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বিয়োগ</a:t>
            </a:r>
            <a:r>
              <a:rPr lang="en-US" sz="4400" dirty="0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SutonnyMJ" pitchFamily="2" charset="0"/>
                <a:cs typeface="SutonnyMJ" pitchFamily="2" charset="0"/>
              </a:rPr>
              <a:t>করি</a:t>
            </a:r>
            <a:endParaRPr lang="en-U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2362200"/>
            <a:ext cx="762000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৬    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2362200"/>
            <a:ext cx="762000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২   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533400" y="2362200"/>
            <a:ext cx="762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SutonnyMJ" pitchFamily="2" charset="0"/>
                <a:cs typeface="SutonnyMJ" pitchFamily="2" charset="0"/>
              </a:rPr>
              <a:t>৮</a:t>
            </a:r>
            <a:endParaRPr lang="en-US" sz="5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9" name="Equal 8"/>
          <p:cNvSpPr/>
          <p:nvPr/>
        </p:nvSpPr>
        <p:spPr>
          <a:xfrm>
            <a:off x="5181600" y="2514600"/>
            <a:ext cx="914400" cy="533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191000"/>
            <a:ext cx="610907" cy="619125"/>
          </a:xfrm>
          <a:prstGeom prst="rect">
            <a:avLst/>
          </a:prstGeom>
        </p:spPr>
      </p:pic>
      <p:pic>
        <p:nvPicPr>
          <p:cNvPr id="20" name="Picture 19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93" y="4191000"/>
            <a:ext cx="610907" cy="619125"/>
          </a:xfrm>
          <a:prstGeom prst="rect">
            <a:avLst/>
          </a:prstGeom>
        </p:spPr>
      </p:pic>
      <p:pic>
        <p:nvPicPr>
          <p:cNvPr id="23" name="Picture 22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" y="4876800"/>
            <a:ext cx="610907" cy="619125"/>
          </a:xfrm>
          <a:prstGeom prst="rect">
            <a:avLst/>
          </a:prstGeom>
        </p:spPr>
      </p:pic>
      <p:pic>
        <p:nvPicPr>
          <p:cNvPr id="24" name="Picture 23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181475"/>
            <a:ext cx="610907" cy="619125"/>
          </a:xfrm>
          <a:prstGeom prst="rect">
            <a:avLst/>
          </a:prstGeom>
        </p:spPr>
      </p:pic>
      <p:pic>
        <p:nvPicPr>
          <p:cNvPr id="25" name="Picture 24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293" y="4867275"/>
            <a:ext cx="610907" cy="619125"/>
          </a:xfrm>
          <a:prstGeom prst="rect">
            <a:avLst/>
          </a:prstGeom>
        </p:spPr>
      </p:pic>
      <p:pic>
        <p:nvPicPr>
          <p:cNvPr id="26" name="Picture 25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257675"/>
            <a:ext cx="610907" cy="619125"/>
          </a:xfrm>
          <a:prstGeom prst="rect">
            <a:avLst/>
          </a:prstGeom>
        </p:spPr>
      </p:pic>
      <p:sp>
        <p:nvSpPr>
          <p:cNvPr id="27" name="Equal 26"/>
          <p:cNvSpPr/>
          <p:nvPr/>
        </p:nvSpPr>
        <p:spPr>
          <a:xfrm>
            <a:off x="6477000" y="4572000"/>
            <a:ext cx="914400" cy="533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" name="Picture 32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293" y="4486275"/>
            <a:ext cx="610907" cy="619125"/>
          </a:xfrm>
          <a:prstGeom prst="rect">
            <a:avLst/>
          </a:prstGeom>
        </p:spPr>
      </p:pic>
      <p:pic>
        <p:nvPicPr>
          <p:cNvPr id="34" name="Picture 33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4486275"/>
            <a:ext cx="610907" cy="619125"/>
          </a:xfrm>
          <a:prstGeom prst="rect">
            <a:avLst/>
          </a:prstGeom>
        </p:spPr>
      </p:pic>
      <p:pic>
        <p:nvPicPr>
          <p:cNvPr id="36" name="Picture 35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93" y="4191000"/>
            <a:ext cx="610907" cy="619125"/>
          </a:xfrm>
          <a:prstGeom prst="rect">
            <a:avLst/>
          </a:prstGeom>
        </p:spPr>
      </p:pic>
      <p:pic>
        <p:nvPicPr>
          <p:cNvPr id="37" name="Picture 36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876800"/>
            <a:ext cx="610907" cy="619125"/>
          </a:xfrm>
          <a:prstGeom prst="rect">
            <a:avLst/>
          </a:prstGeom>
        </p:spPr>
      </p:pic>
      <p:sp>
        <p:nvSpPr>
          <p:cNvPr id="38" name="Minus 37"/>
          <p:cNvSpPr/>
          <p:nvPr/>
        </p:nvSpPr>
        <p:spPr>
          <a:xfrm>
            <a:off x="1676400" y="2514600"/>
            <a:ext cx="1066800" cy="6096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876800"/>
            <a:ext cx="610907" cy="619125"/>
          </a:xfrm>
          <a:prstGeom prst="rect">
            <a:avLst/>
          </a:prstGeom>
        </p:spPr>
      </p:pic>
      <p:pic>
        <p:nvPicPr>
          <p:cNvPr id="40" name="Picture 39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876800"/>
            <a:ext cx="610907" cy="619125"/>
          </a:xfrm>
          <a:prstGeom prst="rect">
            <a:avLst/>
          </a:prstGeom>
        </p:spPr>
      </p:pic>
      <p:sp>
        <p:nvSpPr>
          <p:cNvPr id="41" name="Minus 40"/>
          <p:cNvSpPr/>
          <p:nvPr/>
        </p:nvSpPr>
        <p:spPr>
          <a:xfrm>
            <a:off x="2667000" y="4572000"/>
            <a:ext cx="1066800" cy="6096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293" y="4257675"/>
            <a:ext cx="610907" cy="619125"/>
          </a:xfrm>
          <a:prstGeom prst="rect">
            <a:avLst/>
          </a:prstGeom>
        </p:spPr>
      </p:pic>
      <p:pic>
        <p:nvPicPr>
          <p:cNvPr id="43" name="Picture 42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893" y="4867275"/>
            <a:ext cx="610907" cy="619125"/>
          </a:xfrm>
          <a:prstGeom prst="rect">
            <a:avLst/>
          </a:prstGeom>
        </p:spPr>
      </p:pic>
      <p:pic>
        <p:nvPicPr>
          <p:cNvPr id="28" name="Picture 27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893" y="4257675"/>
            <a:ext cx="610907" cy="619125"/>
          </a:xfrm>
          <a:prstGeom prst="rect">
            <a:avLst/>
          </a:prstGeom>
        </p:spPr>
      </p:pic>
      <p:pic>
        <p:nvPicPr>
          <p:cNvPr id="29" name="Picture 28" descr="V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867275"/>
            <a:ext cx="610907" cy="61912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4114800"/>
            <a:ext cx="2590800" cy="13716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62400" y="4114800"/>
            <a:ext cx="2209800" cy="13716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543800" y="4419600"/>
            <a:ext cx="1447800" cy="685800"/>
          </a:xfrm>
          <a:prstGeom prst="rect">
            <a:avLst/>
          </a:prstGeom>
          <a:noFill/>
          <a:ln w="6350">
            <a:solidFill>
              <a:srgbClr val="FC3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6" grpId="0" animBg="1"/>
      <p:bldP spid="7" grpId="0" animBg="1"/>
      <p:bldP spid="9" grpId="0" animBg="1"/>
      <p:bldP spid="27" grpId="0" animBg="1"/>
      <p:bldP spid="38" grpId="0" animBg="1"/>
      <p:bldP spid="41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543800" y="914400"/>
            <a:ext cx="1066800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SutonnyMJ" pitchFamily="2" charset="0"/>
                <a:cs typeface="SutonnyMJ" pitchFamily="2" charset="0"/>
              </a:rPr>
              <a:t>২</a:t>
            </a:r>
            <a:endParaRPr lang="en-US" sz="88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0" y="4953000"/>
            <a:ext cx="1066800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SutonnyMJ" pitchFamily="2" charset="0"/>
                <a:cs typeface="SutonnyMJ" pitchFamily="2" charset="0"/>
              </a:rPr>
              <a:t>৮</a:t>
            </a:r>
            <a:endParaRPr lang="en-US" sz="88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43800" y="2896850"/>
            <a:ext cx="1066800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SutonnyMJ" pitchFamily="2" charset="0"/>
                <a:cs typeface="SutonnyMJ" pitchFamily="2" charset="0"/>
              </a:rPr>
              <a:t>৬</a:t>
            </a:r>
            <a:endParaRPr lang="en-US" sz="8800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24" name="Picture 23" descr="bir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52600"/>
            <a:ext cx="507077" cy="762000"/>
          </a:xfrm>
          <a:prstGeom prst="rect">
            <a:avLst/>
          </a:prstGeom>
        </p:spPr>
      </p:pic>
      <p:pic>
        <p:nvPicPr>
          <p:cNvPr id="25" name="Picture 24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943600"/>
            <a:ext cx="603027" cy="47572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66800" y="39469"/>
            <a:ext cx="6629400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SutonnyMJ" pitchFamily="2" charset="0"/>
                <a:cs typeface="SutonnyMJ" pitchFamily="2" charset="0"/>
              </a:rPr>
              <a:t>ছবির</a:t>
            </a:r>
            <a:r>
              <a:rPr lang="en-US" sz="44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latin typeface="SutonnyMJ" pitchFamily="2" charset="0"/>
                <a:cs typeface="SutonnyMJ" pitchFamily="2" charset="0"/>
              </a:rPr>
              <a:t>সাথে</a:t>
            </a:r>
            <a:r>
              <a:rPr lang="en-US" sz="44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latin typeface="SutonnyMJ" pitchFamily="2" charset="0"/>
                <a:cs typeface="SutonnyMJ" pitchFamily="2" charset="0"/>
              </a:rPr>
              <a:t>সংখ্যা</a:t>
            </a:r>
            <a:r>
              <a:rPr lang="en-US" sz="44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latin typeface="SutonnyMJ" pitchFamily="2" charset="0"/>
                <a:cs typeface="SutonnyMJ" pitchFamily="2" charset="0"/>
              </a:rPr>
              <a:t>মেলায়</a:t>
            </a:r>
            <a:endParaRPr lang="en-US" sz="4400" b="1" dirty="0"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9" name="Picture 8" descr="bir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2600"/>
            <a:ext cx="507077" cy="762000"/>
          </a:xfrm>
          <a:prstGeom prst="rect">
            <a:avLst/>
          </a:prstGeom>
        </p:spPr>
      </p:pic>
      <p:pic>
        <p:nvPicPr>
          <p:cNvPr id="10" name="Picture 9" descr="bir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52600"/>
            <a:ext cx="507077" cy="762000"/>
          </a:xfrm>
          <a:prstGeom prst="rect">
            <a:avLst/>
          </a:prstGeom>
        </p:spPr>
      </p:pic>
      <p:pic>
        <p:nvPicPr>
          <p:cNvPr id="11" name="Picture 10" descr="bir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752600"/>
            <a:ext cx="507077" cy="762000"/>
          </a:xfrm>
          <a:prstGeom prst="rect">
            <a:avLst/>
          </a:prstGeom>
        </p:spPr>
      </p:pic>
      <p:sp>
        <p:nvSpPr>
          <p:cNvPr id="12" name="Plus 11"/>
          <p:cNvSpPr/>
          <p:nvPr/>
        </p:nvSpPr>
        <p:spPr>
          <a:xfrm>
            <a:off x="2590800" y="1676400"/>
            <a:ext cx="685800" cy="83820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5486400"/>
            <a:ext cx="603027" cy="475721"/>
          </a:xfrm>
          <a:prstGeom prst="rect">
            <a:avLst/>
          </a:prstGeom>
        </p:spPr>
      </p:pic>
      <p:pic>
        <p:nvPicPr>
          <p:cNvPr id="14" name="Picture 13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486400"/>
            <a:ext cx="603027" cy="475721"/>
          </a:xfrm>
          <a:prstGeom prst="rect">
            <a:avLst/>
          </a:prstGeom>
        </p:spPr>
      </p:pic>
      <p:pic>
        <p:nvPicPr>
          <p:cNvPr id="15" name="Picture 14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5486400"/>
            <a:ext cx="603027" cy="475721"/>
          </a:xfrm>
          <a:prstGeom prst="rect">
            <a:avLst/>
          </a:prstGeom>
        </p:spPr>
      </p:pic>
      <p:pic>
        <p:nvPicPr>
          <p:cNvPr id="16" name="Picture 15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5486400"/>
            <a:ext cx="603027" cy="475721"/>
          </a:xfrm>
          <a:prstGeom prst="rect">
            <a:avLst/>
          </a:prstGeom>
        </p:spPr>
      </p:pic>
      <p:pic>
        <p:nvPicPr>
          <p:cNvPr id="18" name="Picture 17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5943600"/>
            <a:ext cx="603027" cy="475721"/>
          </a:xfrm>
          <a:prstGeom prst="rect">
            <a:avLst/>
          </a:prstGeom>
        </p:spPr>
      </p:pic>
      <p:pic>
        <p:nvPicPr>
          <p:cNvPr id="22" name="Picture 21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5943600"/>
            <a:ext cx="603027" cy="475721"/>
          </a:xfrm>
          <a:prstGeom prst="rect">
            <a:avLst/>
          </a:prstGeom>
        </p:spPr>
      </p:pic>
      <p:pic>
        <p:nvPicPr>
          <p:cNvPr id="23" name="Picture 22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5943600"/>
            <a:ext cx="603027" cy="475721"/>
          </a:xfrm>
          <a:prstGeom prst="rect">
            <a:avLst/>
          </a:prstGeom>
        </p:spPr>
      </p:pic>
      <p:sp>
        <p:nvSpPr>
          <p:cNvPr id="28" name="Minus 27"/>
          <p:cNvSpPr/>
          <p:nvPr/>
        </p:nvSpPr>
        <p:spPr>
          <a:xfrm>
            <a:off x="2514600" y="5562600"/>
            <a:ext cx="1066800" cy="6096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5410200"/>
            <a:ext cx="603027" cy="475721"/>
          </a:xfrm>
          <a:prstGeom prst="rect">
            <a:avLst/>
          </a:prstGeom>
        </p:spPr>
      </p:pic>
      <p:pic>
        <p:nvPicPr>
          <p:cNvPr id="30" name="Picture 29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5410200"/>
            <a:ext cx="603027" cy="475721"/>
          </a:xfrm>
          <a:prstGeom prst="rect">
            <a:avLst/>
          </a:prstGeom>
        </p:spPr>
      </p:pic>
      <p:pic>
        <p:nvPicPr>
          <p:cNvPr id="31" name="Picture 30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5867400"/>
            <a:ext cx="603027" cy="475721"/>
          </a:xfrm>
          <a:prstGeom prst="rect">
            <a:avLst/>
          </a:prstGeom>
        </p:spPr>
      </p:pic>
      <p:pic>
        <p:nvPicPr>
          <p:cNvPr id="32" name="Picture 31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5410200"/>
            <a:ext cx="603027" cy="475721"/>
          </a:xfrm>
          <a:prstGeom prst="rect">
            <a:avLst/>
          </a:prstGeom>
        </p:spPr>
      </p:pic>
      <p:pic>
        <p:nvPicPr>
          <p:cNvPr id="33" name="Picture 32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5867400"/>
            <a:ext cx="603027" cy="475721"/>
          </a:xfrm>
          <a:prstGeom prst="rect">
            <a:avLst/>
          </a:prstGeom>
        </p:spPr>
      </p:pic>
      <p:pic>
        <p:nvPicPr>
          <p:cNvPr id="34" name="Picture 33" descr="one bi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5867400"/>
            <a:ext cx="603027" cy="475721"/>
          </a:xfrm>
          <a:prstGeom prst="rect">
            <a:avLst/>
          </a:prstGeom>
        </p:spPr>
      </p:pic>
      <p:sp>
        <p:nvSpPr>
          <p:cNvPr id="35" name="Equal 34"/>
          <p:cNvSpPr/>
          <p:nvPr/>
        </p:nvSpPr>
        <p:spPr>
          <a:xfrm>
            <a:off x="4038600" y="1905000"/>
            <a:ext cx="914400" cy="533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Equal 35"/>
          <p:cNvSpPr/>
          <p:nvPr/>
        </p:nvSpPr>
        <p:spPr>
          <a:xfrm>
            <a:off x="5638800" y="5638800"/>
            <a:ext cx="914400" cy="533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-0.08311 L -0.29167 -0.51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0.09467 L -0.1 0.639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8001000" cy="230832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ab¨ev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`,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mevB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fv‡jv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†_‡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Kv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|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9600" dirty="0" smtClean="0">
                <a:solidFill>
                  <a:srgbClr val="9933FF"/>
                </a:solidFill>
                <a:latin typeface="NikoshBAN" pitchFamily="2" charset="0"/>
                <a:cs typeface="NikoshBAN" pitchFamily="2" charset="0"/>
              </a:rPr>
              <a:t>স্বাগতম </a:t>
            </a:r>
            <a:endParaRPr lang="en-US" dirty="0">
              <a:solidFill>
                <a:srgbClr val="9933FF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গাঁদা ফু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9143999" cy="456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505200"/>
            <a:ext cx="8610600" cy="323165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6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আসিফ আহমেদ </a:t>
            </a:r>
            <a:endParaRPr lang="en-US" sz="3600" b="1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সহকারী </a:t>
            </a:r>
            <a:r>
              <a:rPr lang="bn-IN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</a:p>
          <a:p>
            <a:pPr algn="ctr"/>
            <a:r>
              <a:rPr lang="bn-IN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কাথুলী সরকারী প্রাথমিক বিদ্যালয়</a:t>
            </a:r>
            <a:r>
              <a:rPr lang="bn-IN" sz="3200" b="1" dirty="0" smtClean="0">
                <a:solidFill>
                  <a:schemeClr val="bg1"/>
                </a:solidFill>
                <a:latin typeface="Times New Roman" pitchFamily="18" charset="0"/>
                <a:cs typeface="NikoshBAN" pitchFamily="2" charset="0"/>
              </a:rPr>
              <a:t> </a:t>
            </a:r>
          </a:p>
          <a:p>
            <a:pPr algn="ctr"/>
            <a:r>
              <a:rPr lang="bn-IN" sz="3200" b="1" dirty="0" smtClean="0">
                <a:solidFill>
                  <a:schemeClr val="bg1"/>
                </a:solidFill>
                <a:latin typeface="Times New Roman" pitchFamily="18" charset="0"/>
                <a:cs typeface="NikoshBAN" pitchFamily="2" charset="0"/>
              </a:rPr>
              <a:t>গাংনী, মেহেরপুর।</a:t>
            </a:r>
            <a:endParaRPr lang="en-US" sz="3200" b="1" dirty="0" smtClean="0">
              <a:solidFill>
                <a:schemeClr val="bg1"/>
              </a:solidFill>
              <a:latin typeface="Times New Roman" pitchFamily="18" charset="0"/>
              <a:cs typeface="NikoshBAN" pitchFamily="2" charset="0"/>
            </a:endParaRPr>
          </a:p>
          <a:p>
            <a:pPr algn="ctr"/>
            <a:endParaRPr lang="en-US" sz="3600" b="1" dirty="0" smtClean="0">
              <a:solidFill>
                <a:schemeClr val="bg1"/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Picture 4" descr="C:\Users\ghgt\Desktop\asif.jpg"/>
          <p:cNvPicPr/>
          <p:nvPr/>
        </p:nvPicPr>
        <p:blipFill>
          <a:blip r:embed="rId2" cstate="print"/>
          <a:srcRect l="11710" t="12127" r="17564" b="47100"/>
          <a:stretch>
            <a:fillRect/>
          </a:stretch>
        </p:blipFill>
        <p:spPr bwMode="auto">
          <a:xfrm>
            <a:off x="5562600" y="762000"/>
            <a:ext cx="2876550" cy="2209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8001000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5400" b="1" dirty="0" smtClean="0">
                <a:latin typeface="NikoshBAN" pitchFamily="2" charset="0"/>
                <a:cs typeface="NikoshBAN" pitchFamily="2" charset="0"/>
              </a:rPr>
              <a:t>বিষয়ঃ প্রাথমিক গণিত </a:t>
            </a:r>
            <a:endParaRPr lang="en-US" sz="54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শ্রেণিঃ প্রথম, সময়ঃ৪৫ মিনিট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5800"/>
            <a:ext cx="9144000" cy="3970318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dirty="0" err="1" smtClean="0">
                <a:latin typeface="NikoshBAN"/>
                <a:cs typeface="SutonnyMJ" pitchFamily="2" charset="0"/>
              </a:rPr>
              <a:t>পাঠ</a:t>
            </a:r>
            <a:r>
              <a:rPr lang="en-US" sz="6000" dirty="0" smtClean="0">
                <a:latin typeface="NikoshBAN"/>
                <a:cs typeface="SutonnyMJ" pitchFamily="2" charset="0"/>
              </a:rPr>
              <a:t> </a:t>
            </a:r>
            <a:r>
              <a:rPr lang="en-US" sz="6000" dirty="0" err="1" smtClean="0">
                <a:latin typeface="NikoshBAN"/>
                <a:cs typeface="SutonnyMJ" pitchFamily="2" charset="0"/>
              </a:rPr>
              <a:t>শিরোনাম</a:t>
            </a:r>
            <a:r>
              <a:rPr lang="en-US" sz="6000" dirty="0" smtClean="0">
                <a:latin typeface="NikoshBAN"/>
                <a:cs typeface="SutonnyMJ" pitchFamily="2" charset="0"/>
              </a:rPr>
              <a:t>: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যোগ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ও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বিয়োগ</a:t>
            </a:r>
            <a:r>
              <a:rPr lang="en-US" sz="6000" dirty="0" smtClean="0">
                <a:latin typeface="SutonnyMJ" pitchFamily="2" charset="0"/>
                <a:cs typeface="SutonnyMJ" pitchFamily="2" charset="0"/>
              </a:rPr>
              <a:t> </a:t>
            </a:r>
          </a:p>
          <a:p>
            <a:pPr algn="ctr"/>
            <a:r>
              <a:rPr lang="en-US" sz="7200" dirty="0" smtClean="0">
                <a:latin typeface="SutonnyMJ" pitchFamily="2" charset="0"/>
                <a:cs typeface="SutonnyMJ" pitchFamily="2" charset="0"/>
              </a:rPr>
              <a:t>(০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থেকে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১০)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অধ্যায়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: ১০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পৃষ্ঠা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নং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- ৫৩  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3724096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wkLbdj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dirty="0" err="1" smtClean="0">
                <a:latin typeface="Times New Roman" pitchFamily="18" charset="0"/>
                <a:cs typeface="Times New Roman" pitchFamily="18" charset="0"/>
              </a:rPr>
              <a:t>শিখনফল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EC04D0"/>
                </a:solidFill>
                <a:latin typeface="SutonnyMJ" pitchFamily="2" charset="0"/>
                <a:cs typeface="SutonnyMJ" pitchFamily="2" charset="0"/>
              </a:rPr>
              <a:t>□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পাঠ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শেষে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শিশুরা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২,৬ ও ৮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এই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তিনটি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সংখ্যা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দিয়ে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যোগ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ও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বিয়োগ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করতে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পারবে</a:t>
            </a:r>
            <a:r>
              <a:rPr lang="en-US" sz="4400" dirty="0" smtClean="0">
                <a:latin typeface="SutonnyMJ" pitchFamily="2" charset="0"/>
                <a:cs typeface="SutonnyMJ" pitchFamily="2" charset="0"/>
              </a:rPr>
              <a:t>।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763000" cy="34163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সোনামনিরা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,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চলো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একটা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গানের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ভিডিও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দেখি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।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4267200"/>
          <a:ext cx="914400" cy="771525"/>
        </p:xfrm>
        <a:graphic>
          <a:graphicData uri="http://schemas.openxmlformats.org/presentationml/2006/ole">
            <p:oleObj spid="_x0000_s1026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763000" cy="21236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dirty="0" err="1" smtClean="0">
                <a:latin typeface="SutonnyMJ" pitchFamily="2" charset="0"/>
                <a:cs typeface="SutonnyMJ" pitchFamily="2" charset="0"/>
              </a:rPr>
              <a:t>যোগের</a:t>
            </a:r>
            <a:r>
              <a:rPr lang="en-US" sz="6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err="1" smtClean="0">
                <a:latin typeface="SutonnyMJ" pitchFamily="2" charset="0"/>
                <a:cs typeface="SutonnyMJ" pitchFamily="2" charset="0"/>
              </a:rPr>
              <a:t>ধারণা</a:t>
            </a:r>
            <a:r>
              <a:rPr lang="en-US" sz="6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বলতো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কয়টি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7200" dirty="0" err="1" smtClean="0">
                <a:latin typeface="SutonnyMJ" pitchFamily="2" charset="0"/>
                <a:cs typeface="SutonnyMJ" pitchFamily="2" charset="0"/>
              </a:rPr>
              <a:t>ঘোড়া</a:t>
            </a:r>
            <a:r>
              <a:rPr lang="en-US" sz="7200" dirty="0" smtClean="0">
                <a:latin typeface="SutonnyMJ" pitchFamily="2" charset="0"/>
                <a:cs typeface="SutonnyMJ" pitchFamily="2" charset="0"/>
              </a:rPr>
              <a:t>?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main2.jpg05cbe57f-5d25-49cc-90bc-cf48095631acRes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24200"/>
            <a:ext cx="2540000" cy="2540000"/>
          </a:xfrm>
          <a:prstGeom prst="rect">
            <a:avLst/>
          </a:prstGeom>
        </p:spPr>
      </p:pic>
      <p:pic>
        <p:nvPicPr>
          <p:cNvPr id="4" name="Picture 3" descr="main2.jpg05cbe57f-5d25-49cc-90bc-cf48095631acRes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124200"/>
            <a:ext cx="2540000" cy="2540000"/>
          </a:xfrm>
          <a:prstGeom prst="rect">
            <a:avLst/>
          </a:prstGeom>
        </p:spPr>
      </p:pic>
      <p:pic>
        <p:nvPicPr>
          <p:cNvPr id="5" name="Picture 4" descr="main2.jpg05cbe57f-5d25-49cc-90bc-cf48095631acRes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124200"/>
            <a:ext cx="2540000" cy="25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867400"/>
            <a:ext cx="1676400" cy="769441"/>
          </a:xfrm>
          <a:prstGeom prst="rect">
            <a:avLst/>
          </a:prstGeom>
          <a:solidFill>
            <a:srgbClr val="82DC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১ </a:t>
            </a:r>
            <a:r>
              <a:rPr lang="en-US" sz="4400" dirty="0" err="1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টি</a:t>
            </a:r>
            <a:r>
              <a:rPr lang="en-US" sz="4400" dirty="0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en-US" sz="4400" dirty="0">
              <a:solidFill>
                <a:srgbClr val="00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5867400"/>
            <a:ext cx="5181600" cy="76944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২ </a:t>
            </a:r>
            <a:r>
              <a:rPr lang="en-US" sz="4400" dirty="0" err="1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টি</a:t>
            </a:r>
            <a:endParaRPr lang="en-US" sz="4400" dirty="0">
              <a:solidFill>
                <a:srgbClr val="00000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791200"/>
            <a:ext cx="8153400" cy="769441"/>
          </a:xfrm>
          <a:prstGeom prst="rect">
            <a:avLst/>
          </a:prstGeom>
          <a:solidFill>
            <a:srgbClr val="FC3A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৩ </a:t>
            </a:r>
            <a:r>
              <a:rPr lang="en-US" sz="4400" dirty="0" err="1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টি</a:t>
            </a:r>
            <a:r>
              <a:rPr lang="en-US" sz="4400" dirty="0" smtClean="0">
                <a:solidFill>
                  <a:srgbClr val="000000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en-US" sz="4400" dirty="0">
              <a:solidFill>
                <a:srgbClr val="000000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1452</TotalTime>
  <Words>179</Words>
  <Application>Microsoft Office PowerPoint</Application>
  <PresentationFormat>On-screen Show (4:3)</PresentationFormat>
  <Paragraphs>79</Paragraphs>
  <Slides>18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Concourse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Smart</cp:lastModifiedBy>
  <cp:revision>523</cp:revision>
  <dcterms:created xsi:type="dcterms:W3CDTF">2006-08-16T00:00:00Z</dcterms:created>
  <dcterms:modified xsi:type="dcterms:W3CDTF">2017-10-01T08:26:49Z</dcterms:modified>
</cp:coreProperties>
</file>